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2" r:id="rId12"/>
    <p:sldId id="274" r:id="rId13"/>
    <p:sldId id="277" r:id="rId14"/>
    <p:sldId id="278" r:id="rId15"/>
    <p:sldId id="279" r:id="rId16"/>
    <p:sldId id="273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CF1926-1F62-4A5A-B96A-5C9391C578EF}" type="datetimeFigureOut">
              <a:rPr lang="es-AR" smtClean="0"/>
              <a:pPr/>
              <a:t>22/3/2016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FF2F73-F90F-442C-A6E3-D847AFDCAE49}" type="slidenum">
              <a:rPr lang="es-AR" smtClean="0"/>
              <a:pPr/>
              <a:t>‹#›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err="1" smtClean="0"/>
              <a:t>Atorvastatina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Relevamiento de </a:t>
            </a:r>
            <a:r>
              <a:rPr lang="es-AR" dirty="0" err="1" smtClean="0"/>
              <a:t>mystery</a:t>
            </a:r>
            <a:r>
              <a:rPr lang="es-AR" dirty="0" smtClean="0"/>
              <a:t> </a:t>
            </a:r>
            <a:r>
              <a:rPr lang="es-AR" dirty="0" err="1" smtClean="0"/>
              <a:t>shopper</a:t>
            </a:r>
            <a:endParaRPr lang="es-AR" dirty="0" smtClean="0"/>
          </a:p>
          <a:p>
            <a:r>
              <a:rPr lang="es-AR" dirty="0" smtClean="0"/>
              <a:t>Relevarium.com</a:t>
            </a:r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Curiosidades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Los siguientes son ejemplos de conclusiones que surgen del estudio realizado. Recuerde que desde el acceso web puede generar los mismos análisis para todas las marcas participantes.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resultados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301208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dirty="0" err="1" smtClean="0">
                <a:latin typeface="+mj-lt"/>
                <a:ea typeface="+mj-ea"/>
                <a:cs typeface="+mj-cs"/>
              </a:rPr>
              <a:t>Atorvastatina</a:t>
            </a:r>
            <a:r>
              <a:rPr lang="es-AR" sz="1400" dirty="0" smtClean="0">
                <a:latin typeface="+mj-lt"/>
                <a:ea typeface="+mj-ea"/>
                <a:cs typeface="+mj-cs"/>
              </a:rPr>
              <a:t> de BETA recibe </a:t>
            </a:r>
            <a:r>
              <a:rPr lang="es-AR" sz="1400" dirty="0" err="1" smtClean="0">
                <a:latin typeface="+mj-lt"/>
                <a:ea typeface="+mj-ea"/>
                <a:cs typeface="+mj-cs"/>
              </a:rPr>
              <a:t>recoemndaciones</a:t>
            </a:r>
            <a:r>
              <a:rPr lang="es-AR" sz="1400" dirty="0" smtClean="0">
                <a:latin typeface="+mj-lt"/>
                <a:ea typeface="+mj-ea"/>
                <a:cs typeface="+mj-cs"/>
              </a:rPr>
              <a:t> en farmacias de potencial MUY ALTO a MEDIO.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09750"/>
            <a:ext cx="8713351" cy="27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Mapas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877272"/>
            <a:ext cx="8305800" cy="72008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noProof="0" dirty="0" smtClean="0">
                <a:latin typeface="+mj-lt"/>
                <a:ea typeface="+mj-ea"/>
                <a:cs typeface="+mj-cs"/>
              </a:rPr>
              <a:t>Ejemplo de recomendación </a:t>
            </a:r>
            <a:r>
              <a:rPr lang="es-AR" sz="1400" dirty="0" err="1" smtClean="0">
                <a:latin typeface="+mj-lt"/>
                <a:ea typeface="+mj-ea"/>
                <a:cs typeface="+mj-cs"/>
              </a:rPr>
              <a:t>atorvastatina</a:t>
            </a:r>
            <a:r>
              <a:rPr lang="es-AR" sz="14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1400" noProof="0" dirty="0" smtClean="0">
                <a:latin typeface="+mj-lt"/>
                <a:ea typeface="+mj-ea"/>
                <a:cs typeface="+mj-cs"/>
              </a:rPr>
              <a:t>RAFFO </a:t>
            </a:r>
            <a:r>
              <a:rPr lang="es-AR" sz="1400" noProof="0" dirty="0" smtClean="0">
                <a:latin typeface="+mj-lt"/>
                <a:ea typeface="+mj-ea"/>
                <a:cs typeface="+mj-cs"/>
              </a:rPr>
              <a:t>x posición.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noProof="0" dirty="0" smtClean="0">
                <a:latin typeface="+mj-lt"/>
                <a:ea typeface="+mj-ea"/>
                <a:cs typeface="+mj-cs"/>
              </a:rPr>
              <a:t>Solicite acceso al estudio online para poder generar sus propios mapas e interactuar con los resultados.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5" y="1556792"/>
            <a:ext cx="893569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877272"/>
            <a:ext cx="8305800" cy="72008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noProof="0" dirty="0" smtClean="0">
                <a:latin typeface="+mj-lt"/>
                <a:ea typeface="+mj-ea"/>
                <a:cs typeface="+mj-cs"/>
              </a:rPr>
              <a:t>Ejemplo de recomendación </a:t>
            </a:r>
            <a:r>
              <a:rPr lang="es-AR" sz="1400" noProof="0" dirty="0" smtClean="0">
                <a:latin typeface="+mj-lt"/>
                <a:ea typeface="+mj-ea"/>
                <a:cs typeface="+mj-cs"/>
              </a:rPr>
              <a:t>x marca en primera y segunda posición.</a:t>
            </a:r>
            <a:endParaRPr lang="es-AR" sz="1400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noProof="0" dirty="0" smtClean="0">
                <a:latin typeface="+mj-lt"/>
                <a:ea typeface="+mj-ea"/>
                <a:cs typeface="+mj-cs"/>
              </a:rPr>
              <a:t>Solicite acceso al estudio online para poder generar sus propios mapas e interactuar con los resultados.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5" y="1412776"/>
            <a:ext cx="9061019" cy="46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Solicite acceso gratuito a los estudios completos de ATORVASTATINA y LORATADINA 2015 a info@idealsur.com</a:t>
            </a:r>
          </a:p>
          <a:p>
            <a:endParaRPr lang="es-AR" dirty="0" smtClean="0"/>
          </a:p>
          <a:p>
            <a:r>
              <a:rPr lang="es-AR" dirty="0" smtClean="0"/>
              <a:t>Realizamos este tipo de estudios para todo tipo de droga o marca.</a:t>
            </a:r>
          </a:p>
          <a:p>
            <a:endParaRPr lang="es-A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Relevarium.com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Estudio de tipo </a:t>
            </a:r>
            <a:r>
              <a:rPr lang="es-AR" dirty="0" err="1" smtClean="0"/>
              <a:t>mystery</a:t>
            </a:r>
            <a:r>
              <a:rPr lang="es-AR" dirty="0" smtClean="0"/>
              <a:t> </a:t>
            </a:r>
            <a:r>
              <a:rPr lang="es-AR" dirty="0" err="1" smtClean="0"/>
              <a:t>shopper</a:t>
            </a:r>
            <a:r>
              <a:rPr lang="es-AR" dirty="0" smtClean="0"/>
              <a:t>.</a:t>
            </a:r>
          </a:p>
          <a:p>
            <a:r>
              <a:rPr lang="es-AR" dirty="0" smtClean="0"/>
              <a:t>110 farmacias relevadas durante </a:t>
            </a:r>
            <a:r>
              <a:rPr lang="es-AR" dirty="0" err="1" smtClean="0"/>
              <a:t>enerode</a:t>
            </a:r>
            <a:r>
              <a:rPr lang="es-AR" dirty="0" smtClean="0"/>
              <a:t> 2016 en Ciudad Autónoma de Buenos Aires.</a:t>
            </a:r>
          </a:p>
          <a:p>
            <a:r>
              <a:rPr lang="es-AR" dirty="0" smtClean="0"/>
              <a:t>Metodología: 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Relevador encubierto solicita al vendedor la droga genérica mediante receta.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Se registra primera y segunda recomendación.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Se pide justificativo para ambas recomendaciones y se tabulan.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Se relevan características demográficas del vendedor.</a:t>
            </a:r>
          </a:p>
          <a:p>
            <a:pPr marL="514350" indent="-514350">
              <a:buFont typeface="+mj-lt"/>
              <a:buAutoNum type="arabicPeriod"/>
            </a:pPr>
            <a:endParaRPr lang="es-A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del estudio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demográfico de la muestra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988840"/>
            <a:ext cx="4714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3221162"/>
            <a:ext cx="68659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4544541"/>
            <a:ext cx="4714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cualitativas de los PDV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2970"/>
            <a:ext cx="8208912" cy="528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Recomendaciones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x cadena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1647825"/>
            <a:ext cx="39338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x marca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35560"/>
            <a:ext cx="2609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313" y="1844824"/>
            <a:ext cx="5591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143000"/>
          </a:xfrm>
        </p:spPr>
        <p:txBody>
          <a:bodyPr>
            <a:normAutofit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x diferenciales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2033588"/>
            <a:ext cx="72469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0696" y="6525344"/>
            <a:ext cx="8305800" cy="288032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relevarium.com es una herramienta de idealsur.com   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973674"/>
            <a:ext cx="8640961" cy="44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AR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x diferenciales de las 3 marcas más recomendadas</a:t>
            </a:r>
            <a:endParaRPr lang="es-AR" sz="3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3820</TotalTime>
  <Words>277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Atorvastatina</vt:lpstr>
      <vt:lpstr>Características del estudio</vt:lpstr>
      <vt:lpstr>Análisis demográfico de la muestra</vt:lpstr>
      <vt:lpstr>Características cualitativas de los PDV</vt:lpstr>
      <vt:lpstr>Recomendaciones</vt:lpstr>
      <vt:lpstr>Recomendaciones x cadena</vt:lpstr>
      <vt:lpstr>Recomendaciones x marca</vt:lpstr>
      <vt:lpstr>Recomendaciones x diferenciales</vt:lpstr>
      <vt:lpstr>Recomendaciones x diferenciales de las 3 marcas más recomendadas</vt:lpstr>
      <vt:lpstr>Curiosidades</vt:lpstr>
      <vt:lpstr>Ejemplos de resultados</vt:lpstr>
      <vt:lpstr>Slide 12</vt:lpstr>
      <vt:lpstr>Mapas</vt:lpstr>
      <vt:lpstr>Slide 14</vt:lpstr>
      <vt:lpstr>Slide 15</vt:lpstr>
      <vt:lpstr>Relevarium.com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DRAKON</dc:creator>
  <cp:lastModifiedBy>DRAKON</cp:lastModifiedBy>
  <cp:revision>35</cp:revision>
  <dcterms:created xsi:type="dcterms:W3CDTF">2016-03-14T15:18:05Z</dcterms:created>
  <dcterms:modified xsi:type="dcterms:W3CDTF">2016-03-22T13:55:35Z</dcterms:modified>
</cp:coreProperties>
</file>